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1" r:id="rId4"/>
    <p:sldId id="264" r:id="rId5"/>
    <p:sldId id="272" r:id="rId6"/>
    <p:sldId id="273" r:id="rId7"/>
    <p:sldId id="274" r:id="rId8"/>
    <p:sldId id="275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76EDF9-33EE-4760-BAA2-315B206D9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3AA7BC-44C6-47CA-9EFD-FCD5AA3EFE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AD0A30-66B7-4A9A-BA1A-4995C422F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7F1D-3214-4AD6-A536-E5174CA3325A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4A533C-70F4-431E-9E40-50C6E19FD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F4D53F-35A5-40FF-B17D-47EA32C8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4FDA-2CA7-4642-9DF4-392A8384C1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34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D9B2E9-6C57-4BEB-83CD-3854A4DA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3BDB83A-AC34-4EC7-8BEC-0E2369922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BC30BF-3FCE-4517-A0EB-08172B48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7F1D-3214-4AD6-A536-E5174CA3325A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996344-F424-4908-B638-D7CA40584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F95EBA-60F0-4FDB-BD98-B8BECBC71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4FDA-2CA7-4642-9DF4-392A8384C1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257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3F2B98C-1135-41F1-992D-A87C379CD0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E9DC963-61BC-4C23-986A-79BD19B6A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7EF2A4-27EE-442D-B235-512616324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7F1D-3214-4AD6-A536-E5174CA3325A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3D6DB0-E4FD-4040-B1CE-5070118BC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5DA3D1-6C3D-4D9B-9A81-F37B31618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4FDA-2CA7-4642-9DF4-392A8384C1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11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EEACE2-403D-4EAA-B6B8-2E675A120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C59272-E1FF-4E63-A864-67B6DA0F2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59DD5C-A9C2-4868-96A1-76CBD98C8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7F1D-3214-4AD6-A536-E5174CA3325A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BEC3ED-46E1-4E4E-AEE6-95B2FC6F5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547F70-54F0-413D-A65D-4AE954BA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4FDA-2CA7-4642-9DF4-392A8384C1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666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01779A-0DEE-4484-8951-BB60D84D0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13B66C-867E-4723-9BC0-4BD507DD6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7E55EC-81F3-4622-B7DC-6B9B7F76C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7F1D-3214-4AD6-A536-E5174CA3325A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4D46F6-242D-4A36-93FA-A9AC6D010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DE2CFC-45E4-42BD-B8CD-DC4131615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4FDA-2CA7-4642-9DF4-392A8384C1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430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2EE6B1-6B4E-4F2F-9E3F-D2A3ACD2A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B23B4E-8643-48FD-9CD2-3568F2EF6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20BA10F-46F0-4C6B-9BE7-740D6BBBA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0CF7B25-7BC3-47DC-B783-995970864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7F1D-3214-4AD6-A536-E5174CA3325A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7E6B29E-1F95-41E7-9EBB-43E99BDD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B32C8F-11CA-4EAC-B113-D8B91EF5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4FDA-2CA7-4642-9DF4-392A8384C1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749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922284-90F1-476A-9053-DD1FBFF7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6E3AEC5-1E84-4CB0-9430-049D0A7C8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97F114-A5C6-4668-866F-8FC245BFF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6158ACF-4587-4AE3-B82E-C027C5B220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F155A87-BF90-4EE5-B2C2-F180EA3830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8CF3B76-EF40-4B62-9755-89EF5FC89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7F1D-3214-4AD6-A536-E5174CA3325A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1BB994-A36F-45C5-86B1-AE8B3A76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D1D250A-6E37-43D5-95CD-AF8050813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4FDA-2CA7-4642-9DF4-392A8384C1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362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E0C1E-F085-4D73-9207-FADC38F79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72CA4E6-23C6-4F9F-AF77-9C0DB3CD5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7F1D-3214-4AD6-A536-E5174CA3325A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629EC42-80C8-4213-B634-0D9AD693C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069258-4FCF-4BA2-B994-2E99F231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4FDA-2CA7-4642-9DF4-392A8384C1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482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F409D51-129B-4E91-A7D0-3FFD42CB0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7F1D-3214-4AD6-A536-E5174CA3325A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0969E62-26D4-4AAD-AFFE-BEA15B108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7E3133-642E-49DC-BD55-8BCEE58D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4FDA-2CA7-4642-9DF4-392A8384C1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89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3EF707-D6D1-442F-8FD9-E606C38AB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639993-90A9-4255-AEC6-706CD1ED3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B5D301-EB67-4558-BECB-DE3269112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FD7C00-2127-43D7-A7BF-E550E4DE3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7F1D-3214-4AD6-A536-E5174CA3325A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7E3FA9-4BC6-4BB3-88F6-6AB739FA5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0AA480-6DCC-41B1-B027-E9D163E2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4FDA-2CA7-4642-9DF4-392A8384C1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414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92F775-BFF1-4D0E-B865-3ED1F49CF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3F457AC-0CB2-461F-BBEF-CB287516A0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FB956E-9ED0-4B31-A1F5-2E9482F32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CD3F13-1BA1-4531-8035-E52501A2E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7F1D-3214-4AD6-A536-E5174CA3325A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33C422-6FC9-4E42-8B16-2E4C23D99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7EFC6A-0F7F-4BB5-B3FC-ADEC44FCD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4FDA-2CA7-4642-9DF4-392A8384C1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615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F3E63C1-BD04-4797-BC2E-64DB7D76F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DB2446-4C93-4F1B-991C-D972E1239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C51207-A583-4DEE-BF4D-08FFCE0880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17F1D-3214-4AD6-A536-E5174CA3325A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E8BD89-75F8-4AFC-B73E-ED5B7DB24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280A09-F70D-486A-9F29-99901262F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64FDA-2CA7-4642-9DF4-392A8384C1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05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79EF797-F71C-4B4C-9996-7A073E55E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565" y="789805"/>
            <a:ext cx="2477672" cy="53092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768435-0B36-4A89-8E03-EB8F28D06FF8}"/>
              </a:ext>
            </a:extLst>
          </p:cNvPr>
          <p:cNvSpPr/>
          <p:nvPr/>
        </p:nvSpPr>
        <p:spPr>
          <a:xfrm>
            <a:off x="499513" y="890768"/>
            <a:ext cx="8268487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96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uice ITC" panose="04040403040A02020202" pitchFamily="82" charset="0"/>
              </a:rPr>
              <a:t>Comment fonctionne</a:t>
            </a:r>
            <a:r>
              <a:rPr lang="fr-FR" sz="9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uice ITC" panose="04040403040A02020202" pitchFamily="82" charset="0"/>
              </a:rPr>
              <a:t> </a:t>
            </a:r>
          </a:p>
          <a:p>
            <a:pPr algn="ctr"/>
            <a:r>
              <a:rPr lang="fr-FR" sz="9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uice ITC" panose="04040403040A02020202" pitchFamily="82" charset="0"/>
              </a:rPr>
              <a:t>le réseau informatique</a:t>
            </a:r>
          </a:p>
          <a:p>
            <a:pPr algn="ctr"/>
            <a:r>
              <a:rPr lang="fr-FR" sz="9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uice ITC" panose="04040403040A02020202" pitchFamily="82" charset="0"/>
              </a:rPr>
              <a:t>du collège ?</a:t>
            </a:r>
            <a:endParaRPr lang="fr-FR" sz="9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Juice ITC" panose="0404040304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9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A4A67C-9003-4AB7-BB17-55B2C08898B9}"/>
              </a:ext>
            </a:extLst>
          </p:cNvPr>
          <p:cNvSpPr/>
          <p:nvPr/>
        </p:nvSpPr>
        <p:spPr>
          <a:xfrm>
            <a:off x="7060366" y="960072"/>
            <a:ext cx="4956313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uice ITC" panose="04040403040A02020202" pitchFamily="82" charset="0"/>
              </a:rPr>
              <a:t>Pourquoi je retrouve mes fichiers sur tous les ordinateurs du collège ?</a:t>
            </a:r>
            <a:endParaRPr lang="fr-FR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Juice ITC" panose="04040403040A02020202" pitchFamily="8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DB40F69-B8FD-42D6-AC93-B48CF1F24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54" y="359592"/>
            <a:ext cx="4682538" cy="29401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5036E2-8E00-441C-AEAD-8E4E536D9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47" y="3918406"/>
            <a:ext cx="4837753" cy="2748148"/>
          </a:xfrm>
          <a:prstGeom prst="rect">
            <a:avLst/>
          </a:prstGeom>
        </p:spPr>
      </p:pic>
      <p:sp>
        <p:nvSpPr>
          <p:cNvPr id="8" name="Flèche : bas 7">
            <a:extLst>
              <a:ext uri="{FF2B5EF4-FFF2-40B4-BE49-F238E27FC236}">
                <a16:creationId xmlns:a16="http://schemas.microsoft.com/office/drawing/2014/main" id="{8B0A2345-69F8-4153-A153-B4B4FC47BB4A}"/>
              </a:ext>
            </a:extLst>
          </p:cNvPr>
          <p:cNvSpPr/>
          <p:nvPr/>
        </p:nvSpPr>
        <p:spPr>
          <a:xfrm>
            <a:off x="2935001" y="3087757"/>
            <a:ext cx="1676755" cy="112643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40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crush"/>
      </p:transition>
    </mc:Choice>
    <mc:Fallback xmlns="">
      <p:transition spd="slow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CAD5CB-D7E9-4232-96B5-85493A97C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607" y="276225"/>
            <a:ext cx="1733550" cy="630555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E041FEE-AF48-4A71-894E-7B361141E044}"/>
              </a:ext>
            </a:extLst>
          </p:cNvPr>
          <p:cNvSpPr/>
          <p:nvPr/>
        </p:nvSpPr>
        <p:spPr>
          <a:xfrm>
            <a:off x="4289563" y="276225"/>
            <a:ext cx="2955235" cy="16432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Comment est-ce possible ?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704EC38-E211-4679-8436-D6A372DBBCE6}"/>
              </a:ext>
            </a:extLst>
          </p:cNvPr>
          <p:cNvSpPr/>
          <p:nvPr/>
        </p:nvSpPr>
        <p:spPr>
          <a:xfrm>
            <a:off x="7643194" y="1223755"/>
            <a:ext cx="3211166" cy="16432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Pierre est-il un génie de l’informatique ?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59E9A0A-6DC9-4FB1-AFE6-C59612E53E39}"/>
              </a:ext>
            </a:extLst>
          </p:cNvPr>
          <p:cNvSpPr/>
          <p:nvPr/>
        </p:nvSpPr>
        <p:spPr>
          <a:xfrm>
            <a:off x="3501059" y="2588729"/>
            <a:ext cx="4847811" cy="19832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Le document de Pierre s’est-elle copiée instantanément sur tous les ordinateurs ?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EE63E36-2254-46E8-A6A5-9EAD43B4CCF3}"/>
              </a:ext>
            </a:extLst>
          </p:cNvPr>
          <p:cNvSpPr/>
          <p:nvPr/>
        </p:nvSpPr>
        <p:spPr>
          <a:xfrm>
            <a:off x="4625009" y="4572000"/>
            <a:ext cx="6904381" cy="2107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Tous les ordinateurs du collège doivent-ils être allumés en permanence ?</a:t>
            </a:r>
          </a:p>
        </p:txBody>
      </p:sp>
    </p:spTree>
    <p:extLst>
      <p:ext uri="{BB962C8B-B14F-4D97-AF65-F5344CB8AC3E}">
        <p14:creationId xmlns:p14="http://schemas.microsoft.com/office/powerpoint/2010/main" val="3575671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crush"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FC56304-EAEB-4620-B40B-99078873A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806" y="629994"/>
            <a:ext cx="2808367" cy="55980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4792C6-2E6D-4075-8C36-A54426A9F500}"/>
              </a:ext>
            </a:extLst>
          </p:cNvPr>
          <p:cNvSpPr/>
          <p:nvPr/>
        </p:nvSpPr>
        <p:spPr>
          <a:xfrm>
            <a:off x="3865585" y="432279"/>
            <a:ext cx="826848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72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uice ITC" panose="04040403040A02020202" pitchFamily="82" charset="0"/>
              </a:rPr>
              <a:t>Vous allez construire le réseau du collège à l’aide d’éléments « puzzle »</a:t>
            </a:r>
            <a:endParaRPr lang="fr-FR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Juice ITC" panose="04040403040A02020202" pitchFamily="8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522716-CBFD-45FB-A772-E1B588A0D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342" y="4218148"/>
            <a:ext cx="3822502" cy="200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116518AF-FE76-44C1-8234-32E0892F6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282" y="4702813"/>
            <a:ext cx="1413162" cy="199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B018E52-00BB-4992-9A6E-1142CECDB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282" y="3947456"/>
            <a:ext cx="4559684" cy="65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075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crush"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FC56304-EAEB-4620-B40B-99078873A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806" y="629994"/>
            <a:ext cx="2808367" cy="55980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4792C6-2E6D-4075-8C36-A54426A9F500}"/>
              </a:ext>
            </a:extLst>
          </p:cNvPr>
          <p:cNvSpPr/>
          <p:nvPr/>
        </p:nvSpPr>
        <p:spPr>
          <a:xfrm>
            <a:off x="3865585" y="432279"/>
            <a:ext cx="826848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72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uice ITC" panose="04040403040A02020202" pitchFamily="82" charset="0"/>
              </a:rPr>
              <a:t>Comment obtenir le puzzle ?</a:t>
            </a:r>
            <a:endParaRPr lang="fr-FR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Juice ITC" panose="04040403040A02020202" pitchFamily="8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060691C-7992-4444-AA18-436B06598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789" y="2902224"/>
            <a:ext cx="1935211" cy="266728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0F26FEE-0C8B-488B-BFE2-0EACB3525C58}"/>
              </a:ext>
            </a:extLst>
          </p:cNvPr>
          <p:cNvSpPr txBox="1"/>
          <p:nvPr/>
        </p:nvSpPr>
        <p:spPr>
          <a:xfrm>
            <a:off x="4407017" y="1898084"/>
            <a:ext cx="7956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prof a imprimer en recto-verso et vous devez découper chaque élément.</a:t>
            </a:r>
          </a:p>
          <a:p>
            <a:r>
              <a:rPr lang="fr-FR" dirty="0"/>
              <a:t>Ensuite vous assembler les éléments en les reliant à l’aide de moyen de connexion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D6791D-CC53-45DD-859A-C4A12DF3D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663" y="2902225"/>
            <a:ext cx="3556372" cy="2667280"/>
          </a:xfrm>
          <a:prstGeom prst="rect">
            <a:avLst/>
          </a:prstGeom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B20ABFB4-D3A9-483C-91DB-36FF1A5F87BC}"/>
              </a:ext>
            </a:extLst>
          </p:cNvPr>
          <p:cNvSpPr/>
          <p:nvPr/>
        </p:nvSpPr>
        <p:spPr>
          <a:xfrm>
            <a:off x="6241774" y="3909391"/>
            <a:ext cx="1046922" cy="7553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855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crush"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FC56304-EAEB-4620-B40B-99078873A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806" y="629994"/>
            <a:ext cx="2808367" cy="55980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4792C6-2E6D-4075-8C36-A54426A9F500}"/>
              </a:ext>
            </a:extLst>
          </p:cNvPr>
          <p:cNvSpPr/>
          <p:nvPr/>
        </p:nvSpPr>
        <p:spPr>
          <a:xfrm>
            <a:off x="3865585" y="432279"/>
            <a:ext cx="826848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72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uice ITC" panose="04040403040A02020202" pitchFamily="82" charset="0"/>
              </a:rPr>
              <a:t>Comment obtenir le puzzle ?</a:t>
            </a:r>
            <a:endParaRPr lang="fr-FR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Juice ITC" panose="04040403040A02020202" pitchFamily="8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060691C-7992-4444-AA18-436B06598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789" y="2902224"/>
            <a:ext cx="1935211" cy="266728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0F26FEE-0C8B-488B-BFE2-0EACB3525C58}"/>
              </a:ext>
            </a:extLst>
          </p:cNvPr>
          <p:cNvSpPr txBox="1"/>
          <p:nvPr/>
        </p:nvSpPr>
        <p:spPr>
          <a:xfrm>
            <a:off x="4407017" y="1898084"/>
            <a:ext cx="666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Vous devez reproduire les éléments et recopier le texte du document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B20ABFB4-D3A9-483C-91DB-36FF1A5F87BC}"/>
              </a:ext>
            </a:extLst>
          </p:cNvPr>
          <p:cNvSpPr/>
          <p:nvPr/>
        </p:nvSpPr>
        <p:spPr>
          <a:xfrm>
            <a:off x="6241774" y="3909391"/>
            <a:ext cx="1046922" cy="7553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9263CF8-70E6-4BC4-B627-62BC5D2A6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701" y="3429001"/>
            <a:ext cx="2420926" cy="17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98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crush"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CAD5CB-D7E9-4232-96B5-85493A97C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607" y="276225"/>
            <a:ext cx="1733550" cy="6305550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EEE63E36-2254-46E8-A6A5-9EAD43B4CCF3}"/>
              </a:ext>
            </a:extLst>
          </p:cNvPr>
          <p:cNvSpPr/>
          <p:nvPr/>
        </p:nvSpPr>
        <p:spPr>
          <a:xfrm>
            <a:off x="3498574" y="276225"/>
            <a:ext cx="6904381" cy="2040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Quel résultat cela doit-il donner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EE05E8-9D14-4FDD-A0EB-F79B4E99F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791" y="2826441"/>
            <a:ext cx="4572000" cy="342900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9095664B-96DB-4B77-87A1-9785690E6386}"/>
              </a:ext>
            </a:extLst>
          </p:cNvPr>
          <p:cNvSpPr/>
          <p:nvPr/>
        </p:nvSpPr>
        <p:spPr>
          <a:xfrm>
            <a:off x="9120810" y="4033216"/>
            <a:ext cx="3211166" cy="16432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Avec des erreurs</a:t>
            </a:r>
          </a:p>
        </p:txBody>
      </p:sp>
    </p:spTree>
    <p:extLst>
      <p:ext uri="{BB962C8B-B14F-4D97-AF65-F5344CB8AC3E}">
        <p14:creationId xmlns:p14="http://schemas.microsoft.com/office/powerpoint/2010/main" val="415839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crush"/>
      </p:transition>
    </mc:Choice>
    <mc:Fallback xmlns=""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79EF797-F71C-4B4C-9996-7A073E55E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565" y="789805"/>
            <a:ext cx="2477672" cy="53092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768435-0B36-4A89-8E03-EB8F28D06FF8}"/>
              </a:ext>
            </a:extLst>
          </p:cNvPr>
          <p:cNvSpPr/>
          <p:nvPr/>
        </p:nvSpPr>
        <p:spPr>
          <a:xfrm>
            <a:off x="499513" y="890768"/>
            <a:ext cx="826848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96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uice ITC" panose="04040403040A02020202" pitchFamily="82" charset="0"/>
              </a:rPr>
              <a:t>Correction</a:t>
            </a:r>
            <a:endParaRPr lang="fr-FR" sz="9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Juice ITC" panose="04040403040A02020202" pitchFamily="8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2DD535A-01EA-4E47-AE87-9843DFB0D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474" y="2561391"/>
            <a:ext cx="2758323" cy="3948966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C42F2E1-EE7E-4491-8A50-036E4A0DE883}"/>
              </a:ext>
            </a:extLst>
          </p:cNvPr>
          <p:cNvSpPr/>
          <p:nvPr/>
        </p:nvSpPr>
        <p:spPr>
          <a:xfrm>
            <a:off x="4642069" y="3648009"/>
            <a:ext cx="4187687" cy="2040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Synthèse</a:t>
            </a:r>
          </a:p>
        </p:txBody>
      </p:sp>
    </p:spTree>
    <p:extLst>
      <p:ext uri="{BB962C8B-B14F-4D97-AF65-F5344CB8AC3E}">
        <p14:creationId xmlns:p14="http://schemas.microsoft.com/office/powerpoint/2010/main" val="285617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128</Words>
  <Application>Microsoft Office PowerPoint</Application>
  <PresentationFormat>Grand écran</PresentationFormat>
  <Paragraphs>18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Juice ITC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</dc:creator>
  <cp:lastModifiedBy>Utilisateur</cp:lastModifiedBy>
  <cp:revision>63</cp:revision>
  <dcterms:created xsi:type="dcterms:W3CDTF">2020-02-24T13:27:56Z</dcterms:created>
  <dcterms:modified xsi:type="dcterms:W3CDTF">2020-05-30T06:56:25Z</dcterms:modified>
</cp:coreProperties>
</file>