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4" r:id="rId4"/>
    <p:sldId id="271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76EDF9-33EE-4760-BAA2-315B206D9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93AA7BC-44C6-47CA-9EFD-FCD5AA3EF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AD0A30-66B7-4A9A-BA1A-4995C422F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4A533C-70F4-431E-9E40-50C6E19FD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F4D53F-35A5-40FF-B17D-47EA32C8D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34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D9B2E9-6C57-4BEB-83CD-3854A4DA8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BDB83A-AC34-4EC7-8BEC-0E2369922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BC30BF-3FCE-4517-A0EB-08172B48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996344-F424-4908-B638-D7CA4058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F95EBA-60F0-4FDB-BD98-B8BECBC7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25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3F2B98C-1135-41F1-992D-A87C379CD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9DC963-61BC-4C23-986A-79BD19B6A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7EF2A4-27EE-442D-B235-51261632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3D6DB0-E4FD-4040-B1CE-5070118B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5DA3D1-6C3D-4D9B-9A81-F37B3161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11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EEACE2-403D-4EAA-B6B8-2E675A120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C59272-E1FF-4E63-A864-67B6DA0F2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59DD5C-A9C2-4868-96A1-76CBD98C8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BEC3ED-46E1-4E4E-AEE6-95B2FC6F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547F70-54F0-413D-A65D-4AE954BAC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66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01779A-0DEE-4484-8951-BB60D84D0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13B66C-867E-4723-9BC0-4BD507DD6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7E55EC-81F3-4622-B7DC-6B9B7F76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4D46F6-242D-4A36-93FA-A9AC6D010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DE2CFC-45E4-42BD-B8CD-DC4131615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43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2EE6B1-6B4E-4F2F-9E3F-D2A3ACD2A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B23B4E-8643-48FD-9CD2-3568F2EF6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0BA10F-46F0-4C6B-9BE7-740D6BBBA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CF7B25-7BC3-47DC-B783-99597086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E6B29E-1F95-41E7-9EBB-43E99BDD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B32C8F-11CA-4EAC-B113-D8B91EF5D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74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922284-90F1-476A-9053-DD1FBFF7F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E3AEC5-1E84-4CB0-9430-049D0A7C8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E97F114-A5C6-4668-866F-8FC245BF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6158ACF-4587-4AE3-B82E-C027C5B22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F155A87-BF90-4EE5-B2C2-F180EA383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8CF3B76-EF40-4B62-9755-89EF5FC8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B1BB994-A36F-45C5-86B1-AE8B3A76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D1D250A-6E37-43D5-95CD-AF8050813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36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4E0C1E-F085-4D73-9207-FADC38F7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72CA4E6-23C6-4F9F-AF77-9C0DB3CD5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629EC42-80C8-4213-B634-0D9AD693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4069258-4FCF-4BA2-B994-2E99F231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48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409D51-129B-4E91-A7D0-3FFD42CB0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0969E62-26D4-4AAD-AFFE-BEA15B108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97E3133-642E-49DC-BD55-8BCEE58D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89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3EF707-D6D1-442F-8FD9-E606C38AB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639993-90A9-4255-AEC6-706CD1ED3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B5D301-EB67-4558-BECB-DE3269112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FD7C00-2127-43D7-A7BF-E550E4DE3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7E3FA9-4BC6-4BB3-88F6-6AB739FA5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0AA480-6DCC-41B1-B027-E9D163E21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41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92F775-BFF1-4D0E-B865-3ED1F49CF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3F457AC-0CB2-461F-BBEF-CB287516A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FB956E-9ED0-4B31-A1F5-2E9482F32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CD3F13-1BA1-4531-8035-E52501A2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F1D-3214-4AD6-A536-E5174CA3325A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33C422-6FC9-4E42-8B16-2E4C23D99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7EFC6A-0F7F-4BB5-B3FC-ADEC44FC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15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3E63C1-BD04-4797-BC2E-64DB7D76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DB2446-4C93-4F1B-991C-D972E1239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C51207-A583-4DEE-BF4D-08FFCE088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17F1D-3214-4AD6-A536-E5174CA3325A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E8BD89-75F8-4AFC-B73E-ED5B7DB24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280A09-F70D-486A-9F29-99901262F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64FDA-2CA7-4642-9DF4-392A8384C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05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79EF797-F71C-4B4C-9996-7A073E55E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565" y="789805"/>
            <a:ext cx="2477672" cy="530929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7CB99DA-AA2D-4884-A009-6FB0DD79CB8E}"/>
              </a:ext>
            </a:extLst>
          </p:cNvPr>
          <p:cNvSpPr/>
          <p:nvPr/>
        </p:nvSpPr>
        <p:spPr>
          <a:xfrm>
            <a:off x="52609" y="6054504"/>
            <a:ext cx="99317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0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Répondre aux questions sur une feuille simple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768435-0B36-4A89-8E03-EB8F28D06FF8}"/>
              </a:ext>
            </a:extLst>
          </p:cNvPr>
          <p:cNvSpPr/>
          <p:nvPr/>
        </p:nvSpPr>
        <p:spPr>
          <a:xfrm>
            <a:off x="499513" y="890768"/>
            <a:ext cx="8268487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3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Comprendre</a:t>
            </a:r>
            <a:r>
              <a:rPr lang="fr-FR" sz="96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 </a:t>
            </a:r>
          </a:p>
          <a:p>
            <a:pPr algn="ctr"/>
            <a:r>
              <a:rPr lang="fr-FR" sz="96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le réseau informatique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49BCAF-84F1-4F03-9150-AD9E8148271E}"/>
              </a:ext>
            </a:extLst>
          </p:cNvPr>
          <p:cNvSpPr/>
          <p:nvPr/>
        </p:nvSpPr>
        <p:spPr>
          <a:xfrm>
            <a:off x="52609" y="4841930"/>
            <a:ext cx="99317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0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Vérifier et réinvestir ce que j’ai appris</a:t>
            </a:r>
          </a:p>
        </p:txBody>
      </p:sp>
    </p:spTree>
    <p:extLst>
      <p:ext uri="{BB962C8B-B14F-4D97-AF65-F5344CB8AC3E}">
        <p14:creationId xmlns:p14="http://schemas.microsoft.com/office/powerpoint/2010/main" val="70489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A43020-6A2C-4E19-BA91-F19E18533102}"/>
              </a:ext>
            </a:extLst>
          </p:cNvPr>
          <p:cNvSpPr/>
          <p:nvPr/>
        </p:nvSpPr>
        <p:spPr>
          <a:xfrm>
            <a:off x="4558748" y="230112"/>
            <a:ext cx="7381459" cy="2308324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>
                <a:solidFill>
                  <a:schemeClr val="accent1"/>
                </a:solidFill>
              </a:rPr>
              <a:t>Pouvez-vous aider Pierre à créer un réseau dans l’appartement de ses parents afin qu’il profite pleinement de ses appareils ?</a:t>
            </a:r>
          </a:p>
        </p:txBody>
      </p:sp>
    </p:spTree>
    <p:extLst>
      <p:ext uri="{BB962C8B-B14F-4D97-AF65-F5344CB8AC3E}">
        <p14:creationId xmlns:p14="http://schemas.microsoft.com/office/powerpoint/2010/main" val="3742048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8000">
        <p15:prstTrans prst="crush"/>
      </p:transition>
    </mc:Choice>
    <mc:Fallback xmlns="">
      <p:transition spd="slow" advTm="8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FC56304-EAEB-4620-B40B-99078873A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32" y="629994"/>
            <a:ext cx="2808367" cy="559801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94792C6-2E6D-4075-8C36-A54426A9F500}"/>
              </a:ext>
            </a:extLst>
          </p:cNvPr>
          <p:cNvSpPr/>
          <p:nvPr/>
        </p:nvSpPr>
        <p:spPr>
          <a:xfrm>
            <a:off x="3525079" y="432279"/>
            <a:ext cx="8608994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4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1- Rappeler la définition d’un réseau informatique.</a:t>
            </a:r>
          </a:p>
          <a:p>
            <a:r>
              <a:rPr lang="fr-FR" sz="4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2- Expliquer le rôle d’un commutateur (ou répartiteur ou switch).</a:t>
            </a:r>
          </a:p>
          <a:p>
            <a:r>
              <a:rPr lang="fr-FR" sz="4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3- Expliquer le rôle d’un modem-routeur.</a:t>
            </a:r>
          </a:p>
          <a:p>
            <a:r>
              <a:rPr lang="fr-FR" sz="4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4- Citer 3 moyens de connexion permettant de relier les éléments d’un réseau informatique.</a:t>
            </a:r>
          </a:p>
          <a:p>
            <a:r>
              <a:rPr lang="fr-FR" sz="4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5- A votre avis quelle type de topologie la box internet va-t-elle permettre ?</a:t>
            </a:r>
            <a:endParaRPr lang="fr-FR" sz="44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uice ITC" panose="0404040304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075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00">
        <p15:prstTrans prst="crush"/>
      </p:transition>
    </mc:Choice>
    <mc:Fallback xmlns="">
      <p:transition spd="slow" advTm="7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94792C6-2E6D-4075-8C36-A54426A9F500}"/>
              </a:ext>
            </a:extLst>
          </p:cNvPr>
          <p:cNvSpPr/>
          <p:nvPr/>
        </p:nvSpPr>
        <p:spPr>
          <a:xfrm>
            <a:off x="2517913" y="432279"/>
            <a:ext cx="9616159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Prenez connaissance des caractéristiques des différents appareils que Pierre souhaite connecter, puis représenter le réseau.</a:t>
            </a:r>
          </a:p>
          <a:p>
            <a:pPr algn="ctr"/>
            <a:r>
              <a:rPr lang="fr-F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Relier de différentes couleurs les moyens de connections utilisés : </a:t>
            </a:r>
            <a:r>
              <a:rPr lang="fr-FR" sz="4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- en bleu les éléments qui utilise un câble Ethernet</a:t>
            </a:r>
            <a:r>
              <a:rPr lang="fr-F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, </a:t>
            </a:r>
            <a:r>
              <a:rPr lang="fr-FR" sz="4400" b="1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- en vert les éléments qui utilise le Wifi</a:t>
            </a:r>
            <a:r>
              <a:rPr lang="fr-F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uice ITC" panose="04040403040A02020202" pitchFamily="82" charset="0"/>
              </a:rPr>
              <a:t>, - en noir les autres moyens de communications.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2CAD5CB-D7E9-4232-96B5-85493A97C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11" y="276225"/>
            <a:ext cx="1733550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671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2CAD5CB-D7E9-4232-96B5-85493A97C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20" y="4384608"/>
            <a:ext cx="614985" cy="2236923"/>
          </a:xfrm>
          <a:prstGeom prst="rect">
            <a:avLst/>
          </a:prstGeom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D68FCE78-29D3-48E4-82D6-24BA13D14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8590" y="1535767"/>
            <a:ext cx="7810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 de texte 2">
            <a:extLst>
              <a:ext uri="{FF2B5EF4-FFF2-40B4-BE49-F238E27FC236}">
                <a16:creationId xmlns:a16="http://schemas.microsoft.com/office/drawing/2014/main" id="{59CA5EF6-D89B-430D-B331-CD16CA11D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1615" y="1329392"/>
            <a:ext cx="652463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Internet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D1697ED7-B7D9-4899-B989-6F8609188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928" y="1677054"/>
            <a:ext cx="812800" cy="5572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77" name="AutoShape 5">
            <a:extLst>
              <a:ext uri="{FF2B5EF4-FFF2-40B4-BE49-F238E27FC236}">
                <a16:creationId xmlns:a16="http://schemas.microsoft.com/office/drawing/2014/main" id="{DF35F88A-80CF-4FEF-9990-C56443635A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95378" y="1919942"/>
            <a:ext cx="55562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/>
                  </a:outerShdw>
                </a:effectLst>
              </a14:hiddenEffects>
            </a:ext>
          </a:extLst>
        </p:spPr>
      </p:cxnSp>
      <p:pic>
        <p:nvPicPr>
          <p:cNvPr id="25" name="Image 24">
            <a:extLst>
              <a:ext uri="{FF2B5EF4-FFF2-40B4-BE49-F238E27FC236}">
                <a16:creationId xmlns:a16="http://schemas.microsoft.com/office/drawing/2014/main" id="{1AB7EA22-EC50-47C2-9E2C-91A68E8A4E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4808"/>
            <a:ext cx="9059594" cy="3502399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DC932E67-1930-438C-8AEE-22E3F2A928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0708" y="3235952"/>
            <a:ext cx="8277942" cy="365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01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BC12F9-729B-448E-A5F4-7DFD2A56F8D5}"/>
              </a:ext>
            </a:extLst>
          </p:cNvPr>
          <p:cNvSpPr/>
          <p:nvPr/>
        </p:nvSpPr>
        <p:spPr>
          <a:xfrm>
            <a:off x="4627635" y="0"/>
            <a:ext cx="32017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5400" b="1" cap="none" spc="0" dirty="0">
                <a:ln/>
                <a:solidFill>
                  <a:schemeClr val="accent4"/>
                </a:solidFill>
                <a:effectLst/>
              </a:rPr>
              <a:t>Correction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3649DE-CAC2-48C1-9893-BFE89454906B}"/>
              </a:ext>
            </a:extLst>
          </p:cNvPr>
          <p:cNvSpPr/>
          <p:nvPr/>
        </p:nvSpPr>
        <p:spPr>
          <a:xfrm>
            <a:off x="437322" y="1261386"/>
            <a:ext cx="1107881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38480">
              <a:spcAft>
                <a:spcPts val="0"/>
              </a:spcAft>
            </a:pPr>
            <a:r>
              <a:rPr lang="fr-FR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1-</a:t>
            </a:r>
            <a:r>
              <a:rPr lang="fr-FR" dirty="0">
                <a:latin typeface="Arial Narrow" panose="020B0606020202030204" pitchFamily="34" charset="0"/>
                <a:ea typeface="Times New Roman" panose="02020603050405020304" pitchFamily="18" charset="0"/>
              </a:rPr>
              <a:t> Donne la définition d’un réseau informatique.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Un réseau informatique est un ensemble d’équipements électronique (ordinateurs, imprimantes, routeur, modem, répartiteur…) interconnectés avec des câbles réseaux 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ou avec des technologies sans fils (Bluetooth, Wifi) et capable de partager des informations et/ou des périphériques.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>
              <a:spcAft>
                <a:spcPts val="0"/>
              </a:spcAft>
            </a:pPr>
            <a:r>
              <a:rPr lang="fr-FR" sz="700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>
              <a:spcAft>
                <a:spcPts val="0"/>
              </a:spcAft>
            </a:pPr>
            <a:r>
              <a:rPr lang="fr-FR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2-</a:t>
            </a:r>
            <a:r>
              <a:rPr lang="fr-FR" dirty="0">
                <a:latin typeface="Arial Narrow" panose="020B0606020202030204" pitchFamily="34" charset="0"/>
                <a:ea typeface="Times New Roman" panose="02020603050405020304" pitchFamily="18" charset="0"/>
              </a:rPr>
              <a:t> Explique le rôle d’un commutateur.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Le commutateur (ou switch) permet de transférer les informations uniquement vers l’ordinateur concerné. Aucune donnée inutile donc le réseau est plus performant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>
              <a:spcAft>
                <a:spcPts val="0"/>
              </a:spcAft>
            </a:pPr>
            <a:r>
              <a:rPr lang="fr-FR" sz="700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>
              <a:spcAft>
                <a:spcPts val="0"/>
              </a:spcAft>
            </a:pPr>
            <a:r>
              <a:rPr lang="fr-FR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3-</a:t>
            </a:r>
            <a:r>
              <a:rPr lang="fr-FR" dirty="0">
                <a:latin typeface="Arial Narrow" panose="020B0606020202030204" pitchFamily="34" charset="0"/>
                <a:ea typeface="Times New Roman" panose="02020603050405020304" pitchFamily="18" charset="0"/>
              </a:rPr>
              <a:t> Explique le rôle d’un modem-routeur.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L’ensemble permet à tous les utilisateurs d’avoir accès à internet.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>
              <a:spcAft>
                <a:spcPts val="0"/>
              </a:spcAft>
            </a:pPr>
            <a:r>
              <a:rPr lang="fr-FR" sz="700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>
              <a:spcAft>
                <a:spcPts val="0"/>
              </a:spcAft>
            </a:pPr>
            <a:r>
              <a:rPr lang="fr-FR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4-</a:t>
            </a:r>
            <a:r>
              <a:rPr lang="fr-FR" dirty="0">
                <a:latin typeface="Arial Narrow" panose="020B0606020202030204" pitchFamily="34" charset="0"/>
                <a:ea typeface="Times New Roman" panose="02020603050405020304" pitchFamily="18" charset="0"/>
              </a:rPr>
              <a:t> Cite 3 moyens de connexion permettant de relier les éléments d’un réseau informatique.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 algn="ctr"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- Câble Ethernet	- Ondes radio technologie Wifi	- Fibre optique, Bluetooth, infrarouge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>
              <a:spcAft>
                <a:spcPts val="0"/>
              </a:spcAft>
            </a:pPr>
            <a:r>
              <a:rPr lang="fr-FR" sz="700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>
              <a:spcAft>
                <a:spcPts val="0"/>
              </a:spcAft>
            </a:pPr>
            <a:r>
              <a:rPr lang="fr-FR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5-</a:t>
            </a:r>
            <a:r>
              <a:rPr lang="fr-FR" dirty="0">
                <a:latin typeface="Arial Narrow" panose="020B0606020202030204" pitchFamily="34" charset="0"/>
                <a:ea typeface="Times New Roman" panose="02020603050405020304" pitchFamily="18" charset="0"/>
              </a:rPr>
              <a:t> A ton avis quelle type de topologie la box internet va-t-elle permettre ?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Le réseau en étoile est une architecture où tous les éléments du réseau sont connectés à un commutateur ou switch. Son rôle est d’orienter les informations uniquement vers le périphérique concerné. C’est l’architecture la plus courante.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085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BC12F9-729B-448E-A5F4-7DFD2A56F8D5}"/>
              </a:ext>
            </a:extLst>
          </p:cNvPr>
          <p:cNvSpPr/>
          <p:nvPr/>
        </p:nvSpPr>
        <p:spPr>
          <a:xfrm>
            <a:off x="4627635" y="0"/>
            <a:ext cx="32017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5400" b="1" cap="none" spc="0" dirty="0">
                <a:ln/>
                <a:solidFill>
                  <a:schemeClr val="accent4"/>
                </a:solidFill>
                <a:effectLst/>
              </a:rPr>
              <a:t>Correction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9EE907EC-7715-496D-98A4-9A3DA8C55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982" y="923330"/>
            <a:ext cx="9986185" cy="528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58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crush"/>
      </p:transition>
    </mc:Choice>
    <mc:Fallback xmlns="">
      <p:transition spd="slow" advTm="5000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349</Words>
  <Application>Microsoft Office PowerPoint</Application>
  <PresentationFormat>Grand écran</PresentationFormat>
  <Paragraphs>31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Juice ITC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</dc:creator>
  <cp:lastModifiedBy>Marc</cp:lastModifiedBy>
  <cp:revision>59</cp:revision>
  <dcterms:created xsi:type="dcterms:W3CDTF">2020-02-24T13:27:56Z</dcterms:created>
  <dcterms:modified xsi:type="dcterms:W3CDTF">2020-05-23T13:22:12Z</dcterms:modified>
</cp:coreProperties>
</file>